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0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7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4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2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2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0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0342-35E0-4650-80D4-C1F916A3B63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D64EF-7D5E-4215-B002-DF1E6395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5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09600"/>
            <a:ext cx="7772400" cy="3114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405384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ACTIVITY NIGHT</a:t>
            </a:r>
          </a:p>
          <a:p>
            <a:pPr algn="ctr"/>
            <a:r>
              <a:rPr lang="en-US" sz="4400" dirty="0" smtClean="0"/>
              <a:t>August 24, 2017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69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7163" y="640673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Directional Antennas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66561" y="1225448"/>
            <a:ext cx="457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Popular is the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“Tape Measure Antenna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66561" y="2286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Yagi made from ½” </a:t>
            </a:r>
            <a:r>
              <a:rPr lang="en-US" sz="2400" dirty="0" err="1"/>
              <a:t>pvc</a:t>
            </a:r>
            <a:r>
              <a:rPr lang="en-US" sz="2400" dirty="0"/>
              <a:t> </a:t>
            </a:r>
            <a:r>
              <a:rPr lang="en-US" sz="2400" dirty="0" smtClean="0"/>
              <a:t>pipe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66561" y="2750774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Elements </a:t>
            </a:r>
            <a:r>
              <a:rPr lang="en-US" sz="2400" dirty="0"/>
              <a:t>made from a 1” tape measure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5094" y="3218257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Simple </a:t>
            </a:r>
            <a:r>
              <a:rPr lang="en-US" sz="2400" dirty="0"/>
              <a:t>hair pin </a:t>
            </a:r>
            <a:r>
              <a:rPr lang="en-US" sz="2400" dirty="0" smtClean="0"/>
              <a:t>match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86200"/>
            <a:ext cx="419946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2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6081290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5867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WB2HOL  Design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0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295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 FOX HUNTING PRIMER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156716" y="43434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Will not teach you everything you hoped to learn.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505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Disclaimer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19500" y="220979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By N1ZN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26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122230"/>
            <a:ext cx="1752600" cy="14872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76" y="3151631"/>
            <a:ext cx="1524000" cy="1508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64" y="2743198"/>
            <a:ext cx="1520439" cy="1800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500" y="1905000"/>
            <a:ext cx="720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Amateur Radio Direction Finding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162300" y="9906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ARDF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2180" y="3170763"/>
            <a:ext cx="3780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aka Fox Hunting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57144" y="4349340"/>
            <a:ext cx="372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aka T-Hunting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034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891546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Searching for a hidden </a:t>
            </a:r>
            <a:r>
              <a:rPr lang="en-US" sz="2400" dirty="0" smtClean="0"/>
              <a:t>transmitter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that is transmitting a signal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89888" y="2971800"/>
            <a:ext cx="616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 may be continuous </a:t>
            </a:r>
            <a:r>
              <a:rPr lang="en-US" sz="2400" dirty="0" smtClean="0"/>
              <a:t>transmissions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or intermittent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36548" y="990600"/>
            <a:ext cx="6013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is Fox Hunting or T-Hunting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58112" y="422326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most common </a:t>
            </a:r>
            <a:r>
              <a:rPr lang="en-US" sz="2400" dirty="0" smtClean="0"/>
              <a:t>band </a:t>
            </a:r>
            <a:r>
              <a:rPr lang="en-US" sz="2400" dirty="0"/>
              <a:t>is 2 meter FM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5105399"/>
            <a:ext cx="6102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common Fox Hunt frequency is 146.565.</a:t>
            </a:r>
          </a:p>
        </p:txBody>
      </p:sp>
    </p:spTree>
    <p:extLst>
      <p:ext uri="{BB962C8B-B14F-4D97-AF65-F5344CB8AC3E}">
        <p14:creationId xmlns:p14="http://schemas.microsoft.com/office/powerpoint/2010/main" val="141998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2624" y="1503860"/>
            <a:ext cx="68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Hunters </a:t>
            </a:r>
            <a:r>
              <a:rPr lang="en-US" sz="2800" dirty="0"/>
              <a:t>can be individuals or teams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Range can be up to hundreds of miles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4343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Typically </a:t>
            </a:r>
            <a:r>
              <a:rPr lang="en-US" sz="2800" dirty="0"/>
              <a:t>the first to locate the fox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893022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Variation: </a:t>
            </a:r>
            <a:r>
              <a:rPr lang="en-US" sz="2800" dirty="0"/>
              <a:t>the lowest mileage in locating the fox.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896332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Participants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246120" y="23108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Locations</a:t>
            </a:r>
            <a:endParaRPr lang="en-US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390900" y="3657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Winning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9650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762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Equipment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76500" y="1447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Antenna is the key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17904" y="2286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Beams </a:t>
            </a:r>
            <a:r>
              <a:rPr lang="en-US" sz="2800" dirty="0" smtClean="0"/>
              <a:t>- Directivity </a:t>
            </a:r>
            <a:r>
              <a:rPr lang="en-US" sz="2800" dirty="0"/>
              <a:t>provides an advantage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78836" y="3113526"/>
            <a:ext cx="33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Cubical </a:t>
            </a:r>
            <a:r>
              <a:rPr lang="en-US" sz="2800" dirty="0" smtClean="0"/>
              <a:t>Quads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407161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Yagis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41576" y="54864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Polarization </a:t>
            </a:r>
            <a:r>
              <a:rPr lang="en-US" sz="2800" b="1" dirty="0">
                <a:solidFill>
                  <a:srgbClr val="FF0000"/>
                </a:solidFill>
              </a:rPr>
              <a:t>is important!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12" y="3156692"/>
            <a:ext cx="2133600" cy="2017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37782"/>
            <a:ext cx="1562100" cy="197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0" y="1231612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Dual </a:t>
            </a:r>
            <a:r>
              <a:rPr lang="en-US" sz="3200" dirty="0" smtClean="0"/>
              <a:t>Antennas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6900" y="1857605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pair of verticals with a switching device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43100" y="358139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Dopplers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85900" y="4202749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typically 4 whip antennas with a ring of </a:t>
            </a:r>
            <a:r>
              <a:rPr lang="en-US" sz="2800" dirty="0" err="1"/>
              <a:t>leds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28" y="1524000"/>
            <a:ext cx="1285875" cy="18473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052" y="3951936"/>
            <a:ext cx="1471838" cy="173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65" y="4572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using</a:t>
            </a:r>
            <a:br>
              <a:rPr lang="en-US" sz="2800" dirty="0"/>
            </a:br>
            <a:r>
              <a:rPr lang="en-US" sz="3200" dirty="0" err="1"/>
              <a:t>Handi</a:t>
            </a:r>
            <a:r>
              <a:rPr lang="en-US" sz="3200" dirty="0"/>
              <a:t>-Talkies or </a:t>
            </a:r>
            <a:r>
              <a:rPr lang="en-US" sz="3200" dirty="0" smtClean="0"/>
              <a:t>Scanners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676400"/>
            <a:ext cx="51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Body Fade  or  Body </a:t>
            </a:r>
            <a:r>
              <a:rPr lang="en-US" sz="2800" dirty="0" smtClean="0"/>
              <a:t>Shielding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60448" y="2372380"/>
            <a:ext cx="5328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/>
              <a:t>Move </a:t>
            </a:r>
            <a:r>
              <a:rPr lang="en-US" sz="2800" dirty="0"/>
              <a:t>off frequency 5 – 10 </a:t>
            </a:r>
            <a:r>
              <a:rPr lang="en-US" sz="2800" dirty="0" smtClean="0"/>
              <a:t>KHz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63877" y="312322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Remove the rubber </a:t>
            </a:r>
            <a:r>
              <a:rPr lang="en-US" sz="2800" dirty="0" smtClean="0"/>
              <a:t>ducky antenna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201" y="3870712"/>
            <a:ext cx="650990" cy="728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201" y="4572000"/>
            <a:ext cx="883370" cy="16240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99432"/>
            <a:ext cx="883370" cy="162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914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Attenuation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14500" y="16002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necessity when very close to the transmitted signal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70988" y="2743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Offset attenuator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4343400"/>
            <a:ext cx="3247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Third Harmonic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10872"/>
            <a:ext cx="1280160" cy="1911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105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146.565 KHz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10539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 3  =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83480" y="510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439.695 KHz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2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Amateur Radio Direction Finding aka Fox Hunting</dc:title>
  <dc:creator>Savage, Jim</dc:creator>
  <cp:lastModifiedBy>Savage, Jim</cp:lastModifiedBy>
  <cp:revision>24</cp:revision>
  <dcterms:created xsi:type="dcterms:W3CDTF">2017-08-23T14:09:00Z</dcterms:created>
  <dcterms:modified xsi:type="dcterms:W3CDTF">2017-08-25T12:50:44Z</dcterms:modified>
</cp:coreProperties>
</file>